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1pPr>
    <a:lvl2pPr marL="0" marR="0" indent="3429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2pPr>
    <a:lvl3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3pPr>
    <a:lvl4pPr marL="0" marR="0" indent="10287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4pPr>
    <a:lvl5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5pPr>
    <a:lvl6pPr marL="0" marR="0" indent="17145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6pPr>
    <a:lvl7pPr marL="0" marR="0" indent="2057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7pPr>
    <a:lvl8pPr marL="0" marR="0" indent="24003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8pPr>
    <a:lvl9pPr marL="0" marR="0" indent="2743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Chalkduster"/>
          <a:ea typeface="Chalkduster"/>
          <a:cs typeface="Chalkduster"/>
        </a:font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5654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mage"/>
          <p:cNvSpPr/>
          <p:nvPr>
            <p:ph type="pic" sz="half" idx="21"/>
          </p:nvPr>
        </p:nvSpPr>
        <p:spPr>
          <a:xfrm>
            <a:off x="6794500" y="3073400"/>
            <a:ext cx="5486400" cy="54864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Body Level One…"/>
          <p:cNvSpPr txBox="1"/>
          <p:nvPr>
            <p:ph type="body" sz="half" idx="1"/>
          </p:nvPr>
        </p:nvSpPr>
        <p:spPr>
          <a:xfrm>
            <a:off x="1270000" y="2946400"/>
            <a:ext cx="51054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6337301" y="9258300"/>
            <a:ext cx="329261" cy="3906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half" idx="1"/>
          </p:nvPr>
        </p:nvSpPr>
        <p:spPr>
          <a:xfrm>
            <a:off x="1270000" y="2946400"/>
            <a:ext cx="51054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8" name="Body Level One…"/>
          <p:cNvSpPr txBox="1"/>
          <p:nvPr>
            <p:ph type="body" sz="quarter" idx="1"/>
          </p:nvPr>
        </p:nvSpPr>
        <p:spPr>
          <a:xfrm>
            <a:off x="7607300" y="2946400"/>
            <a:ext cx="41275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Text"/>
          <p:cNvSpPr txBox="1"/>
          <p:nvPr>
            <p:ph type="title"/>
          </p:nvPr>
        </p:nvSpPr>
        <p:spPr>
          <a:xfrm>
            <a:off x="1270000" y="203200"/>
            <a:ext cx="10464800" cy="17780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idx="1"/>
          </p:nvPr>
        </p:nvSpPr>
        <p:spPr>
          <a:xfrm>
            <a:off x="1270000" y="2222500"/>
            <a:ext cx="10464800" cy="64643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buBlip>
                <a:blip r:embed="rId2"/>
              </a:buBlip>
            </a:lvl1pPr>
            <a:lvl2pPr>
              <a:spcBef>
                <a:spcPts val="3000"/>
              </a:spcBef>
              <a:buBlip>
                <a:blip r:embed="rId2"/>
              </a:buBlip>
            </a:lvl2pPr>
            <a:lvl3pPr>
              <a:spcBef>
                <a:spcPts val="3000"/>
              </a:spcBef>
              <a:buBlip>
                <a:blip r:embed="rId2"/>
              </a:buBlip>
            </a:lvl3pPr>
            <a:lvl4pPr>
              <a:spcBef>
                <a:spcPts val="3000"/>
              </a:spcBef>
              <a:buBlip>
                <a:blip r:embed="rId2"/>
              </a:buBlip>
            </a:lvl4pPr>
            <a:lvl5pPr>
              <a:spcBef>
                <a:spcPts val="30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Text"/>
          <p:cNvSpPr txBox="1"/>
          <p:nvPr>
            <p:ph type="title"/>
          </p:nvPr>
        </p:nvSpPr>
        <p:spPr>
          <a:xfrm>
            <a:off x="1270000" y="25654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buBlip>
                <a:blip r:embed="rId2"/>
              </a:buBlip>
            </a:lvl1pPr>
            <a:lvl2pPr>
              <a:spcBef>
                <a:spcPts val="3000"/>
              </a:spcBef>
              <a:buBlip>
                <a:blip r:embed="rId2"/>
              </a:buBlip>
            </a:lvl2pPr>
            <a:lvl3pPr>
              <a:spcBef>
                <a:spcPts val="3000"/>
              </a:spcBef>
              <a:buBlip>
                <a:blip r:embed="rId2"/>
              </a:buBlip>
            </a:lvl3pPr>
            <a:lvl4pPr>
              <a:spcBef>
                <a:spcPts val="3000"/>
              </a:spcBef>
              <a:buBlip>
                <a:blip r:embed="rId2"/>
              </a:buBlip>
            </a:lvl4pPr>
            <a:lvl5pPr>
              <a:spcBef>
                <a:spcPts val="30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 numCol="2" spcCol="523240" anchor="t"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buBlip>
                <a:blip r:embed="rId2"/>
              </a:buBlip>
            </a:lvl1pPr>
            <a:lvl2pPr>
              <a:spcBef>
                <a:spcPts val="3000"/>
              </a:spcBef>
              <a:buBlip>
                <a:blip r:embed="rId2"/>
              </a:buBlip>
            </a:lvl2pPr>
            <a:lvl3pPr>
              <a:spcBef>
                <a:spcPts val="3000"/>
              </a:spcBef>
              <a:buBlip>
                <a:blip r:embed="rId2"/>
              </a:buBlip>
            </a:lvl3pPr>
            <a:lvl4pPr>
              <a:spcBef>
                <a:spcPts val="3000"/>
              </a:spcBef>
              <a:buBlip>
                <a:blip r:embed="rId2"/>
              </a:buBlip>
            </a:lvl4pPr>
            <a:lvl5pPr>
              <a:spcBef>
                <a:spcPts val="30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Image"/>
          <p:cNvSpPr/>
          <p:nvPr>
            <p:ph type="pic" sz="half" idx="21"/>
          </p:nvPr>
        </p:nvSpPr>
        <p:spPr>
          <a:xfrm>
            <a:off x="3771900" y="2006600"/>
            <a:ext cx="5461000" cy="54610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84" name="Title Text"/>
          <p:cNvSpPr txBox="1"/>
          <p:nvPr>
            <p:ph type="title"/>
          </p:nvPr>
        </p:nvSpPr>
        <p:spPr>
          <a:xfrm>
            <a:off x="1270000" y="7366000"/>
            <a:ext cx="10464800" cy="1828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Image"/>
          <p:cNvSpPr/>
          <p:nvPr>
            <p:ph type="pic" sz="half" idx="21"/>
          </p:nvPr>
        </p:nvSpPr>
        <p:spPr>
          <a:xfrm>
            <a:off x="6781800" y="2133600"/>
            <a:ext cx="5486400" cy="54864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3" name="Title Text"/>
          <p:cNvSpPr txBox="1"/>
          <p:nvPr>
            <p:ph type="title"/>
          </p:nvPr>
        </p:nvSpPr>
        <p:spPr>
          <a:xfrm>
            <a:off x="596900" y="1790700"/>
            <a:ext cx="6032500" cy="3048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94" name="Body Level One…"/>
          <p:cNvSpPr txBox="1"/>
          <p:nvPr>
            <p:ph type="body" sz="quarter" idx="1"/>
          </p:nvPr>
        </p:nvSpPr>
        <p:spPr>
          <a:xfrm>
            <a:off x="596900" y="4940300"/>
            <a:ext cx="6032500" cy="3048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Image"/>
          <p:cNvSpPr/>
          <p:nvPr>
            <p:ph type="pic" sz="half" idx="21"/>
          </p:nvPr>
        </p:nvSpPr>
        <p:spPr>
          <a:xfrm>
            <a:off x="6794500" y="3073400"/>
            <a:ext cx="5486400" cy="54864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0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4" name="Body Level One…"/>
          <p:cNvSpPr txBox="1"/>
          <p:nvPr>
            <p:ph type="body" sz="half" idx="1"/>
          </p:nvPr>
        </p:nvSpPr>
        <p:spPr>
          <a:xfrm>
            <a:off x="1270000" y="2946400"/>
            <a:ext cx="51054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lide Number"/>
          <p:cNvSpPr txBox="1"/>
          <p:nvPr>
            <p:ph type="sldNum" sz="quarter" idx="2"/>
          </p:nvPr>
        </p:nvSpPr>
        <p:spPr>
          <a:xfrm>
            <a:off x="6337301" y="9258300"/>
            <a:ext cx="329261" cy="3906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3" name="Body Level One…"/>
          <p:cNvSpPr txBox="1"/>
          <p:nvPr>
            <p:ph type="body" sz="half" idx="1"/>
          </p:nvPr>
        </p:nvSpPr>
        <p:spPr>
          <a:xfrm>
            <a:off x="1270000" y="2946400"/>
            <a:ext cx="51054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2" name="Body Level One…"/>
          <p:cNvSpPr txBox="1"/>
          <p:nvPr>
            <p:ph type="body" sz="quarter" idx="1"/>
          </p:nvPr>
        </p:nvSpPr>
        <p:spPr>
          <a:xfrm>
            <a:off x="7607300" y="2946400"/>
            <a:ext cx="41275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buBlip>
                <a:blip r:embed="rId3"/>
              </a:buBlip>
            </a:lvl1pPr>
            <a:lvl2pPr>
              <a:spcBef>
                <a:spcPts val="3000"/>
              </a:spcBef>
              <a:buBlip>
                <a:blip r:embed="rId3"/>
              </a:buBlip>
            </a:lvl2pPr>
            <a:lvl3pPr>
              <a:spcBef>
                <a:spcPts val="3000"/>
              </a:spcBef>
              <a:buBlip>
                <a:blip r:embed="rId3"/>
              </a:buBlip>
            </a:lvl3pPr>
            <a:lvl4pPr>
              <a:spcBef>
                <a:spcPts val="3000"/>
              </a:spcBef>
              <a:buBlip>
                <a:blip r:embed="rId3"/>
              </a:buBlip>
            </a:lvl4pPr>
            <a:lvl5pPr>
              <a:spcBef>
                <a:spcPts val="3000"/>
              </a:spcBef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240" name="Body Level One…"/>
          <p:cNvSpPr txBox="1"/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buBlip>
                <a:blip r:embed="rId2"/>
              </a:buBlip>
            </a:lvl1pPr>
            <a:lvl2pPr>
              <a:spcBef>
                <a:spcPts val="3000"/>
              </a:spcBef>
              <a:buBlip>
                <a:blip r:embed="rId2"/>
              </a:buBlip>
            </a:lvl2pPr>
            <a:lvl3pPr>
              <a:spcBef>
                <a:spcPts val="3000"/>
              </a:spcBef>
              <a:buBlip>
                <a:blip r:embed="rId2"/>
              </a:buBlip>
            </a:lvl3pPr>
            <a:lvl4pPr>
              <a:spcBef>
                <a:spcPts val="3000"/>
              </a:spcBef>
              <a:buBlip>
                <a:blip r:embed="rId2"/>
              </a:buBlip>
            </a:lvl4pPr>
            <a:lvl5pPr>
              <a:spcBef>
                <a:spcPts val="30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 Text"/>
          <p:cNvSpPr txBox="1"/>
          <p:nvPr>
            <p:ph type="title"/>
          </p:nvPr>
        </p:nvSpPr>
        <p:spPr>
          <a:xfrm>
            <a:off x="1270000" y="203200"/>
            <a:ext cx="10464800" cy="17780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249" name="Body Level One…"/>
          <p:cNvSpPr txBox="1"/>
          <p:nvPr>
            <p:ph type="body" idx="1"/>
          </p:nvPr>
        </p:nvSpPr>
        <p:spPr>
          <a:xfrm>
            <a:off x="1270000" y="2222500"/>
            <a:ext cx="10464800" cy="64643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buBlip>
                <a:blip r:embed="rId3"/>
              </a:buBlip>
            </a:lvl1pPr>
            <a:lvl2pPr>
              <a:spcBef>
                <a:spcPts val="3000"/>
              </a:spcBef>
              <a:buBlip>
                <a:blip r:embed="rId3"/>
              </a:buBlip>
            </a:lvl2pPr>
            <a:lvl3pPr>
              <a:spcBef>
                <a:spcPts val="3000"/>
              </a:spcBef>
              <a:buBlip>
                <a:blip r:embed="rId3"/>
              </a:buBlip>
            </a:lvl3pPr>
            <a:lvl4pPr>
              <a:spcBef>
                <a:spcPts val="3000"/>
              </a:spcBef>
              <a:buBlip>
                <a:blip r:embed="rId3"/>
              </a:buBlip>
            </a:lvl4pPr>
            <a:lvl5pPr>
              <a:spcBef>
                <a:spcPts val="3000"/>
              </a:spcBef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0" name="Slide Number"/>
          <p:cNvSpPr txBox="1"/>
          <p:nvPr>
            <p:ph type="sldNum" sz="quarter" idx="2"/>
          </p:nvPr>
        </p:nvSpPr>
        <p:spPr>
          <a:xfrm>
            <a:off x="6337300" y="9261331"/>
            <a:ext cx="329261" cy="390670"/>
          </a:xfrm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Text"/>
          <p:cNvSpPr txBox="1"/>
          <p:nvPr>
            <p:ph type="title"/>
          </p:nvPr>
        </p:nvSpPr>
        <p:spPr>
          <a:xfrm>
            <a:off x="1270000" y="203200"/>
            <a:ext cx="10464800" cy="17780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258" name="Body Level One…"/>
          <p:cNvSpPr txBox="1"/>
          <p:nvPr>
            <p:ph type="body" idx="1"/>
          </p:nvPr>
        </p:nvSpPr>
        <p:spPr>
          <a:xfrm>
            <a:off x="1270000" y="2222500"/>
            <a:ext cx="10464800" cy="64643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buBlip>
                <a:blip r:embed="rId3"/>
              </a:buBlip>
            </a:lvl1pPr>
            <a:lvl2pPr>
              <a:spcBef>
                <a:spcPts val="3000"/>
              </a:spcBef>
              <a:buBlip>
                <a:blip r:embed="rId3"/>
              </a:buBlip>
            </a:lvl2pPr>
            <a:lvl3pPr>
              <a:spcBef>
                <a:spcPts val="3000"/>
              </a:spcBef>
              <a:buBlip>
                <a:blip r:embed="rId3"/>
              </a:buBlip>
            </a:lvl3pPr>
            <a:lvl4pPr>
              <a:spcBef>
                <a:spcPts val="3000"/>
              </a:spcBef>
              <a:buBlip>
                <a:blip r:embed="rId3"/>
              </a:buBlip>
            </a:lvl4pPr>
            <a:lvl5pPr>
              <a:spcBef>
                <a:spcPts val="3000"/>
              </a:spcBef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 numCol="2" spcCol="523240" anchor="t"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21"/>
          </p:nvPr>
        </p:nvSpPr>
        <p:spPr>
          <a:xfrm>
            <a:off x="3771900" y="2006600"/>
            <a:ext cx="5461000" cy="54610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828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21"/>
          </p:nvPr>
        </p:nvSpPr>
        <p:spPr>
          <a:xfrm>
            <a:off x="6781800" y="2133600"/>
            <a:ext cx="5486400" cy="54864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596900" y="1790700"/>
            <a:ext cx="6032500" cy="3048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80" name="Body Level One…"/>
          <p:cNvSpPr txBox="1"/>
          <p:nvPr>
            <p:ph type="body" sz="quarter" idx="1"/>
          </p:nvPr>
        </p:nvSpPr>
        <p:spPr>
          <a:xfrm>
            <a:off x="596900" y="4940300"/>
            <a:ext cx="6032500" cy="3048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7300" y="9258300"/>
            <a:ext cx="329261" cy="3906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9pPr>
    </p:titleStyle>
    <p:bodyStyle>
      <a:lvl1pPr marL="8936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1pPr>
      <a:lvl2pPr marL="14397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2pPr>
      <a:lvl3pPr marL="19731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3pPr>
      <a:lvl4pPr marL="25446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4pPr>
      <a:lvl5pPr marL="31288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5pPr>
      <a:lvl6pPr marL="34844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6pPr>
      <a:lvl7pPr marL="38400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7pPr>
      <a:lvl8pPr marL="41956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8pPr>
      <a:lvl9pPr marL="45512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IMN-359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IMN-359	</a:t>
            </a:r>
          </a:p>
        </p:txBody>
      </p:sp>
      <p:sp>
        <p:nvSpPr>
          <p:cNvPr id="269" name="INTRA"/>
          <p:cNvSpPr txBox="1"/>
          <p:nvPr>
            <p:ph type="subTitle" sz="quarter" idx="1"/>
          </p:nvPr>
        </p:nvSpPr>
        <p:spPr>
          <a:xfrm>
            <a:off x="1270000" y="5207000"/>
            <a:ext cx="10566400" cy="20955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INTRA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6778"/>
            <a:ext cx="13004800" cy="902004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50" y="7249094"/>
            <a:ext cx="10620721" cy="2392812"/>
          </a:xfrm>
          <a:prstGeom prst="rect">
            <a:avLst/>
          </a:prstGeom>
          <a:ln w="88900">
            <a:miter lim="400000"/>
          </a:ln>
        </p:spPr>
      </p:pic>
      <p:grpSp>
        <p:nvGrpSpPr>
          <p:cNvPr id="276" name="Group"/>
          <p:cNvGrpSpPr/>
          <p:nvPr/>
        </p:nvGrpSpPr>
        <p:grpSpPr>
          <a:xfrm>
            <a:off x="47435" y="91058"/>
            <a:ext cx="3874385" cy="9367243"/>
            <a:chOff x="0" y="0"/>
            <a:chExt cx="3874384" cy="9367242"/>
          </a:xfrm>
        </p:grpSpPr>
        <p:sp>
          <p:nvSpPr>
            <p:cNvPr id="274" name="Format d’image"/>
            <p:cNvSpPr/>
            <p:nvPr/>
          </p:nvSpPr>
          <p:spPr>
            <a:xfrm>
              <a:off x="0" y="0"/>
              <a:ext cx="3023543" cy="1722884"/>
            </a:xfrm>
            <a:prstGeom prst="roundRect">
              <a:avLst>
                <a:gd name="adj" fmla="val 5290"/>
              </a:avLst>
            </a:prstGeom>
            <a:solidFill>
              <a:srgbClr val="6095C9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b="0" sz="2182"/>
              </a:pPr>
              <a:r>
                <a:rPr b="1" sz="2800"/>
                <a:t>Format d’image</a:t>
              </a:r>
            </a:p>
          </p:txBody>
        </p:sp>
        <p:sp>
          <p:nvSpPr>
            <p:cNvPr id="275" name="Rounded Rectangle"/>
            <p:cNvSpPr/>
            <p:nvPr/>
          </p:nvSpPr>
          <p:spPr>
            <a:xfrm>
              <a:off x="2946093" y="7335639"/>
              <a:ext cx="928292" cy="2031604"/>
            </a:xfrm>
            <a:prstGeom prst="roundRect">
              <a:avLst>
                <a:gd name="adj" fmla="val 20522"/>
              </a:avLst>
            </a:prstGeom>
            <a:noFill/>
            <a:ln w="63500" cap="flat">
              <a:solidFill>
                <a:srgbClr val="0096FF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79" name="Group"/>
          <p:cNvGrpSpPr/>
          <p:nvPr/>
        </p:nvGrpSpPr>
        <p:grpSpPr>
          <a:xfrm>
            <a:off x="1020574" y="2016809"/>
            <a:ext cx="3929946" cy="7441492"/>
            <a:chOff x="0" y="0"/>
            <a:chExt cx="3929945" cy="7441490"/>
          </a:xfrm>
        </p:grpSpPr>
        <p:sp>
          <p:nvSpPr>
            <p:cNvPr id="277" name="Opérations ponctuelles"/>
            <p:cNvSpPr/>
            <p:nvPr/>
          </p:nvSpPr>
          <p:spPr>
            <a:xfrm>
              <a:off x="0" y="0"/>
              <a:ext cx="2626271" cy="1535728"/>
            </a:xfrm>
            <a:prstGeom prst="roundRect">
              <a:avLst>
                <a:gd name="adj" fmla="val 5155"/>
              </a:avLst>
            </a:prstGeom>
            <a:solidFill>
              <a:srgbClr val="AA5B03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b="0"/>
              </a:pPr>
              <a:r>
                <a:rPr b="1"/>
                <a:t>Opérations ponctuelles</a:t>
              </a:r>
            </a:p>
          </p:txBody>
        </p:sp>
        <p:sp>
          <p:nvSpPr>
            <p:cNvPr id="278" name="Rounded Rectangle"/>
            <p:cNvSpPr/>
            <p:nvPr/>
          </p:nvSpPr>
          <p:spPr>
            <a:xfrm>
              <a:off x="2957774" y="5409887"/>
              <a:ext cx="972172" cy="2031604"/>
            </a:xfrm>
            <a:prstGeom prst="roundRect">
              <a:avLst>
                <a:gd name="adj" fmla="val 19595"/>
              </a:avLst>
            </a:prstGeom>
            <a:noFill/>
            <a:ln w="63500" cap="flat">
              <a:solidFill>
                <a:srgbClr val="FF9300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82" name="Group"/>
          <p:cNvGrpSpPr/>
          <p:nvPr/>
        </p:nvGrpSpPr>
        <p:grpSpPr>
          <a:xfrm>
            <a:off x="2795278" y="3751438"/>
            <a:ext cx="3179586" cy="5740996"/>
            <a:chOff x="0" y="0"/>
            <a:chExt cx="3179584" cy="5740995"/>
          </a:xfrm>
        </p:grpSpPr>
        <p:sp>
          <p:nvSpPr>
            <p:cNvPr id="280" name="Histogramme et égalisation"/>
            <p:cNvSpPr/>
            <p:nvPr/>
          </p:nvSpPr>
          <p:spPr>
            <a:xfrm>
              <a:off x="0" y="0"/>
              <a:ext cx="2843808" cy="1850480"/>
            </a:xfrm>
            <a:prstGeom prst="roundRect">
              <a:avLst>
                <a:gd name="adj" fmla="val 4745"/>
              </a:avLst>
            </a:prstGeom>
            <a:solidFill>
              <a:srgbClr val="78332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b="0" sz="2182"/>
              </a:pPr>
              <a:r>
                <a:rPr b="1" sz="2800"/>
                <a:t>Histogramme et égalisation</a:t>
              </a:r>
            </a:p>
          </p:txBody>
        </p:sp>
        <p:sp>
          <p:nvSpPr>
            <p:cNvPr id="281" name="Rounded Rectangle"/>
            <p:cNvSpPr/>
            <p:nvPr/>
          </p:nvSpPr>
          <p:spPr>
            <a:xfrm>
              <a:off x="2254196" y="3709392"/>
              <a:ext cx="925389" cy="2031604"/>
            </a:xfrm>
            <a:prstGeom prst="roundRect">
              <a:avLst>
                <a:gd name="adj" fmla="val 20586"/>
              </a:avLst>
            </a:prstGeom>
            <a:noFill/>
            <a:ln w="63500" cap="flat">
              <a:solidFill>
                <a:srgbClr val="941751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85" name="Group"/>
          <p:cNvGrpSpPr/>
          <p:nvPr/>
        </p:nvGrpSpPr>
        <p:grpSpPr>
          <a:xfrm>
            <a:off x="5056447" y="5792986"/>
            <a:ext cx="3263998" cy="3665315"/>
            <a:chOff x="-446730" y="-645913"/>
            <a:chExt cx="3263996" cy="3665313"/>
          </a:xfrm>
        </p:grpSpPr>
        <p:sp>
          <p:nvSpPr>
            <p:cNvPr id="283" name="Transformation géométrique"/>
            <p:cNvSpPr/>
            <p:nvPr/>
          </p:nvSpPr>
          <p:spPr>
            <a:xfrm>
              <a:off x="-446731" y="-645914"/>
              <a:ext cx="3263998" cy="1351161"/>
            </a:xfrm>
            <a:prstGeom prst="roundRect">
              <a:avLst>
                <a:gd name="adj" fmla="val 4642"/>
              </a:avLst>
            </a:prstGeom>
            <a:solidFill>
              <a:schemeClr val="accent2">
                <a:hueOff val="1462849"/>
                <a:satOff val="-6597"/>
                <a:lumOff val="-35580"/>
              </a:schemeClr>
            </a:solidFill>
            <a:ln w="25400" cap="flat">
              <a:solidFill>
                <a:srgbClr val="929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Transformation géométrique</a:t>
              </a:r>
            </a:p>
          </p:txBody>
        </p:sp>
        <p:sp>
          <p:nvSpPr>
            <p:cNvPr id="284" name="Rounded Rectangle"/>
            <p:cNvSpPr/>
            <p:nvPr/>
          </p:nvSpPr>
          <p:spPr>
            <a:xfrm>
              <a:off x="575768" y="987797"/>
              <a:ext cx="944685" cy="2031604"/>
            </a:xfrm>
            <a:prstGeom prst="roundRect">
              <a:avLst>
                <a:gd name="adj" fmla="val 20165"/>
              </a:avLst>
            </a:prstGeom>
            <a:noFill/>
            <a:ln w="63500" cap="flat">
              <a:solidFill>
                <a:srgbClr val="4F8F00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88" name="Group"/>
          <p:cNvGrpSpPr/>
          <p:nvPr/>
        </p:nvGrpSpPr>
        <p:grpSpPr>
          <a:xfrm>
            <a:off x="7147107" y="4118555"/>
            <a:ext cx="2858360" cy="5352272"/>
            <a:chOff x="924107" y="-1199370"/>
            <a:chExt cx="2858359" cy="5352270"/>
          </a:xfrm>
        </p:grpSpPr>
        <p:sp>
          <p:nvSpPr>
            <p:cNvPr id="286" name="Bruit et rapport signal sur bruit"/>
            <p:cNvSpPr/>
            <p:nvPr/>
          </p:nvSpPr>
          <p:spPr>
            <a:xfrm>
              <a:off x="1190806" y="-1199371"/>
              <a:ext cx="2591661" cy="1523618"/>
            </a:xfrm>
            <a:prstGeom prst="roundRect">
              <a:avLst>
                <a:gd name="adj" fmla="val 4709"/>
              </a:avLst>
            </a:prstGeom>
            <a:solidFill>
              <a:schemeClr val="accent3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Bruit et rapport signal sur bruit</a:t>
              </a:r>
            </a:p>
          </p:txBody>
        </p:sp>
        <p:sp>
          <p:nvSpPr>
            <p:cNvPr id="287" name="Rounded Rectangle"/>
            <p:cNvSpPr/>
            <p:nvPr/>
          </p:nvSpPr>
          <p:spPr>
            <a:xfrm>
              <a:off x="924107" y="2121296"/>
              <a:ext cx="944367" cy="2031604"/>
            </a:xfrm>
            <a:prstGeom prst="roundRect">
              <a:avLst>
                <a:gd name="adj" fmla="val 20172"/>
              </a:avLst>
            </a:prstGeom>
            <a:noFill/>
            <a:ln w="63500" cap="flat">
              <a:solidFill>
                <a:schemeClr val="accent3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91" name="Group"/>
          <p:cNvGrpSpPr/>
          <p:nvPr/>
        </p:nvGrpSpPr>
        <p:grpSpPr>
          <a:xfrm>
            <a:off x="8159525" y="2331422"/>
            <a:ext cx="3589920" cy="7133229"/>
            <a:chOff x="530497" y="-1358900"/>
            <a:chExt cx="3589918" cy="7133228"/>
          </a:xfrm>
        </p:grpSpPr>
        <p:sp>
          <p:nvSpPr>
            <p:cNvPr id="289" name="Détection de mouvements"/>
            <p:cNvSpPr/>
            <p:nvPr/>
          </p:nvSpPr>
          <p:spPr>
            <a:xfrm>
              <a:off x="1494145" y="-1358900"/>
              <a:ext cx="2626271" cy="1535728"/>
            </a:xfrm>
            <a:prstGeom prst="roundRect">
              <a:avLst>
                <a:gd name="adj" fmla="val 5155"/>
              </a:avLst>
            </a:prstGeom>
            <a:solidFill>
              <a:schemeClr val="accent5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b="0"/>
              </a:pPr>
              <a:r>
                <a:rPr b="1"/>
                <a:t>Détection de mouvements</a:t>
              </a:r>
            </a:p>
          </p:txBody>
        </p:sp>
        <p:sp>
          <p:nvSpPr>
            <p:cNvPr id="290" name="Rounded Rectangle"/>
            <p:cNvSpPr/>
            <p:nvPr/>
          </p:nvSpPr>
          <p:spPr>
            <a:xfrm>
              <a:off x="530497" y="3742725"/>
              <a:ext cx="931194" cy="2031604"/>
            </a:xfrm>
            <a:prstGeom prst="roundRect">
              <a:avLst>
                <a:gd name="adj" fmla="val 20458"/>
              </a:avLst>
            </a:prstGeom>
            <a:noFill/>
            <a:ln w="63500" cap="flat">
              <a:solidFill>
                <a:srgbClr val="FF7E79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94" name="Group"/>
          <p:cNvGrpSpPr/>
          <p:nvPr/>
        </p:nvGrpSpPr>
        <p:grpSpPr>
          <a:xfrm>
            <a:off x="9216528" y="531448"/>
            <a:ext cx="2710747" cy="8905191"/>
            <a:chOff x="-88900" y="-5435600"/>
            <a:chExt cx="2710745" cy="8905190"/>
          </a:xfrm>
        </p:grpSpPr>
        <p:sp>
          <p:nvSpPr>
            <p:cNvPr id="292" name="Rounded Rectangle"/>
            <p:cNvSpPr/>
            <p:nvPr/>
          </p:nvSpPr>
          <p:spPr>
            <a:xfrm>
              <a:off x="-88900" y="1437987"/>
              <a:ext cx="928291" cy="2031604"/>
            </a:xfrm>
            <a:prstGeom prst="roundRect">
              <a:avLst>
                <a:gd name="adj" fmla="val 20522"/>
              </a:avLst>
            </a:prstGeom>
            <a:noFill/>
            <a:ln w="63500" cap="flat">
              <a:solidFill>
                <a:srgbClr val="929292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3" name="Vrai/Faux"/>
            <p:cNvSpPr/>
            <p:nvPr/>
          </p:nvSpPr>
          <p:spPr>
            <a:xfrm>
              <a:off x="897245" y="-5435600"/>
              <a:ext cx="1724601" cy="1340962"/>
            </a:xfrm>
            <a:prstGeom prst="roundRect">
              <a:avLst>
                <a:gd name="adj" fmla="val 5155"/>
              </a:avLst>
            </a:prstGeom>
            <a:solidFill>
              <a:srgbClr val="868480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b="0"/>
              </a:pPr>
              <a:r>
                <a:rPr b="1"/>
                <a:t>Vrai/Faux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2"/>
      <p:bldP build="whole" bldLvl="1" animBg="1" rev="0" advAuto="0" spid="285" grpId="4"/>
      <p:bldP build="whole" bldLvl="1" animBg="1" rev="0" advAuto="0" spid="288" grpId="5"/>
      <p:bldP build="whole" bldLvl="1" animBg="1" rev="0" advAuto="0" spid="276" grpId="1"/>
      <p:bldP build="whole" bldLvl="1" animBg="1" rev="0" advAuto="0" spid="282" grpId="3"/>
      <p:bldP build="whole" bldLvl="1" animBg="1" rev="0" advAuto="0" spid="291" grpId="6"/>
      <p:bldP build="whole" bldLvl="1" animBg="1" rev="0" advAuto="0" spid="294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298" name="Screen Shot 2019-12-04 at 10.38.16.png" descr="Screen Shot 2019-12-04 at 10.38.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1154"/>
            <a:ext cx="13004800" cy="9671292"/>
          </a:xfrm>
          <a:prstGeom prst="rect">
            <a:avLst/>
          </a:prstGeom>
          <a:ln w="88900">
            <a:miter lim="400000"/>
          </a:ln>
        </p:spPr>
      </p:pic>
      <p:grpSp>
        <p:nvGrpSpPr>
          <p:cNvPr id="301" name="Group"/>
          <p:cNvGrpSpPr/>
          <p:nvPr/>
        </p:nvGrpSpPr>
        <p:grpSpPr>
          <a:xfrm>
            <a:off x="47435" y="91058"/>
            <a:ext cx="3544185" cy="9506943"/>
            <a:chOff x="0" y="0"/>
            <a:chExt cx="3544184" cy="9506942"/>
          </a:xfrm>
        </p:grpSpPr>
        <p:sp>
          <p:nvSpPr>
            <p:cNvPr id="299" name="Produit Hermitien / orthogonalité"/>
            <p:cNvSpPr/>
            <p:nvPr/>
          </p:nvSpPr>
          <p:spPr>
            <a:xfrm>
              <a:off x="0" y="0"/>
              <a:ext cx="3023543" cy="1722884"/>
            </a:xfrm>
            <a:prstGeom prst="roundRect">
              <a:avLst>
                <a:gd name="adj" fmla="val 5290"/>
              </a:avLst>
            </a:prstGeom>
            <a:solidFill>
              <a:srgbClr val="6095C9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b="0" sz="2182"/>
              </a:pPr>
              <a:r>
                <a:rPr b="1" sz="2800"/>
                <a:t>Produit Hermitien / orthogonalité</a:t>
              </a:r>
            </a:p>
          </p:txBody>
        </p:sp>
        <p:sp>
          <p:nvSpPr>
            <p:cNvPr id="300" name="Rounded Rectangle"/>
            <p:cNvSpPr/>
            <p:nvPr/>
          </p:nvSpPr>
          <p:spPr>
            <a:xfrm>
              <a:off x="2615893" y="7475339"/>
              <a:ext cx="928292" cy="2031604"/>
            </a:xfrm>
            <a:prstGeom prst="roundRect">
              <a:avLst>
                <a:gd name="adj" fmla="val 20522"/>
              </a:avLst>
            </a:prstGeom>
            <a:noFill/>
            <a:ln w="63500" cap="flat">
              <a:solidFill>
                <a:srgbClr val="0096FF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04" name="Group"/>
          <p:cNvGrpSpPr/>
          <p:nvPr/>
        </p:nvGrpSpPr>
        <p:grpSpPr>
          <a:xfrm>
            <a:off x="1020574" y="2016809"/>
            <a:ext cx="3561646" cy="7581192"/>
            <a:chOff x="0" y="0"/>
            <a:chExt cx="3561645" cy="7581190"/>
          </a:xfrm>
        </p:grpSpPr>
        <p:sp>
          <p:nvSpPr>
            <p:cNvPr id="302" name="Convolution"/>
            <p:cNvSpPr/>
            <p:nvPr/>
          </p:nvSpPr>
          <p:spPr>
            <a:xfrm>
              <a:off x="0" y="0"/>
              <a:ext cx="2626271" cy="1535728"/>
            </a:xfrm>
            <a:prstGeom prst="roundRect">
              <a:avLst>
                <a:gd name="adj" fmla="val 5155"/>
              </a:avLst>
            </a:prstGeom>
            <a:solidFill>
              <a:srgbClr val="AA5B03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b="0"/>
              </a:pPr>
              <a:r>
                <a:rPr b="1"/>
                <a:t>Convolution</a:t>
              </a:r>
            </a:p>
          </p:txBody>
        </p:sp>
        <p:sp>
          <p:nvSpPr>
            <p:cNvPr id="303" name="Rounded Rectangle"/>
            <p:cNvSpPr/>
            <p:nvPr/>
          </p:nvSpPr>
          <p:spPr>
            <a:xfrm>
              <a:off x="2633354" y="5549587"/>
              <a:ext cx="928292" cy="2031604"/>
            </a:xfrm>
            <a:prstGeom prst="roundRect">
              <a:avLst>
                <a:gd name="adj" fmla="val 20522"/>
              </a:avLst>
            </a:prstGeom>
            <a:noFill/>
            <a:ln w="63500" cap="flat">
              <a:solidFill>
                <a:srgbClr val="FF9300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07" name="Group"/>
          <p:cNvGrpSpPr/>
          <p:nvPr/>
        </p:nvGrpSpPr>
        <p:grpSpPr>
          <a:xfrm>
            <a:off x="2799634" y="3755404"/>
            <a:ext cx="2843809" cy="5842597"/>
            <a:chOff x="0" y="0"/>
            <a:chExt cx="2843807" cy="5842595"/>
          </a:xfrm>
        </p:grpSpPr>
        <p:sp>
          <p:nvSpPr>
            <p:cNvPr id="305" name="Échantillonnage"/>
            <p:cNvSpPr/>
            <p:nvPr/>
          </p:nvSpPr>
          <p:spPr>
            <a:xfrm>
              <a:off x="0" y="0"/>
              <a:ext cx="2843808" cy="1850480"/>
            </a:xfrm>
            <a:prstGeom prst="roundRect">
              <a:avLst>
                <a:gd name="adj" fmla="val 4745"/>
              </a:avLst>
            </a:prstGeom>
            <a:solidFill>
              <a:srgbClr val="78332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b="0" sz="2182"/>
              </a:pPr>
              <a:r>
                <a:rPr b="1" sz="2800"/>
                <a:t>Échantillonnage</a:t>
              </a:r>
            </a:p>
          </p:txBody>
        </p:sp>
        <p:sp>
          <p:nvSpPr>
            <p:cNvPr id="306" name="Rounded Rectangle"/>
            <p:cNvSpPr/>
            <p:nvPr/>
          </p:nvSpPr>
          <p:spPr>
            <a:xfrm>
              <a:off x="1844893" y="3810992"/>
              <a:ext cx="928292" cy="2031604"/>
            </a:xfrm>
            <a:prstGeom prst="roundRect">
              <a:avLst>
                <a:gd name="adj" fmla="val 20522"/>
              </a:avLst>
            </a:prstGeom>
            <a:noFill/>
            <a:ln w="63500" cap="flat">
              <a:solidFill>
                <a:srgbClr val="941751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10" name="Group"/>
          <p:cNvGrpSpPr/>
          <p:nvPr/>
        </p:nvGrpSpPr>
        <p:grpSpPr>
          <a:xfrm>
            <a:off x="5462066" y="6438900"/>
            <a:ext cx="2080668" cy="3159101"/>
            <a:chOff x="0" y="0"/>
            <a:chExt cx="2080666" cy="3159100"/>
          </a:xfrm>
        </p:grpSpPr>
        <p:sp>
          <p:nvSpPr>
            <p:cNvPr id="308" name="Fourier"/>
            <p:cNvSpPr/>
            <p:nvPr/>
          </p:nvSpPr>
          <p:spPr>
            <a:xfrm>
              <a:off x="0" y="0"/>
              <a:ext cx="2080667" cy="1022747"/>
            </a:xfrm>
            <a:prstGeom prst="roundRect">
              <a:avLst>
                <a:gd name="adj" fmla="val 6133"/>
              </a:avLst>
            </a:prstGeom>
            <a:solidFill>
              <a:srgbClr val="C4BC00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Fourier</a:t>
              </a:r>
            </a:p>
          </p:txBody>
        </p:sp>
        <p:sp>
          <p:nvSpPr>
            <p:cNvPr id="309" name="Rounded Rectangle"/>
            <p:cNvSpPr/>
            <p:nvPr/>
          </p:nvSpPr>
          <p:spPr>
            <a:xfrm>
              <a:off x="185762" y="1127497"/>
              <a:ext cx="928291" cy="2031604"/>
            </a:xfrm>
            <a:prstGeom prst="roundRect">
              <a:avLst>
                <a:gd name="adj" fmla="val 20522"/>
              </a:avLst>
            </a:prstGeom>
            <a:noFill/>
            <a:ln w="63500" cap="flat">
              <a:solidFill>
                <a:srgbClr val="8EFA00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13" name="Group"/>
          <p:cNvGrpSpPr/>
          <p:nvPr/>
        </p:nvGrpSpPr>
        <p:grpSpPr>
          <a:xfrm>
            <a:off x="6223000" y="5305226"/>
            <a:ext cx="2080667" cy="4318001"/>
            <a:chOff x="0" y="0"/>
            <a:chExt cx="2080666" cy="4318000"/>
          </a:xfrm>
        </p:grpSpPr>
        <p:sp>
          <p:nvSpPr>
            <p:cNvPr id="311" name="Limites de Fourier"/>
            <p:cNvSpPr/>
            <p:nvPr/>
          </p:nvSpPr>
          <p:spPr>
            <a:xfrm>
              <a:off x="0" y="0"/>
              <a:ext cx="2080667" cy="1022747"/>
            </a:xfrm>
            <a:prstGeom prst="roundRect">
              <a:avLst>
                <a:gd name="adj" fmla="val 6133"/>
              </a:avLst>
            </a:prstGeom>
            <a:solidFill>
              <a:srgbClr val="C4BC00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Limites de Fourier</a:t>
              </a:r>
            </a:p>
          </p:txBody>
        </p:sp>
        <p:sp>
          <p:nvSpPr>
            <p:cNvPr id="312" name="Rounded Rectangle"/>
            <p:cNvSpPr/>
            <p:nvPr/>
          </p:nvSpPr>
          <p:spPr>
            <a:xfrm>
              <a:off x="402728" y="2286396"/>
              <a:ext cx="928292" cy="2031604"/>
            </a:xfrm>
            <a:prstGeom prst="roundRect">
              <a:avLst>
                <a:gd name="adj" fmla="val 20522"/>
              </a:avLst>
            </a:prstGeom>
            <a:noFill/>
            <a:ln w="63500" cap="flat">
              <a:solidFill>
                <a:srgbClr val="8EFA00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16" name="Group"/>
          <p:cNvGrpSpPr/>
          <p:nvPr/>
        </p:nvGrpSpPr>
        <p:grpSpPr>
          <a:xfrm>
            <a:off x="7641728" y="3658572"/>
            <a:ext cx="2939317" cy="5939429"/>
            <a:chOff x="0" y="0"/>
            <a:chExt cx="2939315" cy="5939428"/>
          </a:xfrm>
        </p:grpSpPr>
        <p:sp>
          <p:nvSpPr>
            <p:cNvPr id="314" name="Multi-résolution"/>
            <p:cNvSpPr/>
            <p:nvPr/>
          </p:nvSpPr>
          <p:spPr>
            <a:xfrm>
              <a:off x="313045" y="0"/>
              <a:ext cx="2626271" cy="1535728"/>
            </a:xfrm>
            <a:prstGeom prst="roundRect">
              <a:avLst>
                <a:gd name="adj" fmla="val 5155"/>
              </a:avLst>
            </a:prstGeom>
            <a:solidFill>
              <a:schemeClr val="accent5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b="0"/>
              </a:pPr>
              <a:r>
                <a:rPr b="1"/>
                <a:t>Multi-résolution</a:t>
              </a:r>
            </a:p>
          </p:txBody>
        </p:sp>
        <p:sp>
          <p:nvSpPr>
            <p:cNvPr id="315" name="Rounded Rectangle"/>
            <p:cNvSpPr/>
            <p:nvPr/>
          </p:nvSpPr>
          <p:spPr>
            <a:xfrm>
              <a:off x="0" y="3907825"/>
              <a:ext cx="928291" cy="2031604"/>
            </a:xfrm>
            <a:prstGeom prst="roundRect">
              <a:avLst>
                <a:gd name="adj" fmla="val 20522"/>
              </a:avLst>
            </a:prstGeom>
            <a:noFill/>
            <a:ln w="63500" cap="flat">
              <a:solidFill>
                <a:srgbClr val="FF7E79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19" name="Group"/>
          <p:cNvGrpSpPr/>
          <p:nvPr/>
        </p:nvGrpSpPr>
        <p:grpSpPr>
          <a:xfrm>
            <a:off x="8606928" y="1966053"/>
            <a:ext cx="3231417" cy="7657174"/>
            <a:chOff x="0" y="0"/>
            <a:chExt cx="3231415" cy="7657172"/>
          </a:xfrm>
        </p:grpSpPr>
        <p:sp>
          <p:nvSpPr>
            <p:cNvPr id="317" name="Ondelettes"/>
            <p:cNvSpPr/>
            <p:nvPr/>
          </p:nvSpPr>
          <p:spPr>
            <a:xfrm>
              <a:off x="605145" y="0"/>
              <a:ext cx="2626271" cy="1535728"/>
            </a:xfrm>
            <a:prstGeom prst="roundRect">
              <a:avLst>
                <a:gd name="adj" fmla="val 5155"/>
              </a:avLst>
            </a:prstGeom>
            <a:solidFill>
              <a:schemeClr val="accent6">
                <a:satOff val="-24619"/>
                <a:lumOff val="-27433"/>
              </a:schemeClr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b="0"/>
              </a:pPr>
              <a:r>
                <a:rPr b="1"/>
                <a:t>Ondelettes</a:t>
              </a:r>
            </a:p>
          </p:txBody>
        </p:sp>
        <p:sp>
          <p:nvSpPr>
            <p:cNvPr id="318" name="Rounded Rectangle"/>
            <p:cNvSpPr/>
            <p:nvPr/>
          </p:nvSpPr>
          <p:spPr>
            <a:xfrm>
              <a:off x="0" y="5625569"/>
              <a:ext cx="928291" cy="2031604"/>
            </a:xfrm>
            <a:prstGeom prst="roundRect">
              <a:avLst>
                <a:gd name="adj" fmla="val 20522"/>
              </a:avLst>
            </a:prstGeom>
            <a:noFill/>
            <a:ln w="63500" cap="flat">
              <a:solidFill>
                <a:srgbClr val="9437FF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22" name="Group"/>
          <p:cNvGrpSpPr/>
          <p:nvPr/>
        </p:nvGrpSpPr>
        <p:grpSpPr>
          <a:xfrm>
            <a:off x="9636224" y="273536"/>
            <a:ext cx="3408621" cy="9349691"/>
            <a:chOff x="0" y="0"/>
            <a:chExt cx="3408620" cy="9349690"/>
          </a:xfrm>
        </p:grpSpPr>
        <p:sp>
          <p:nvSpPr>
            <p:cNvPr id="320" name="Approximations"/>
            <p:cNvSpPr/>
            <p:nvPr/>
          </p:nvSpPr>
          <p:spPr>
            <a:xfrm>
              <a:off x="782349" y="0"/>
              <a:ext cx="2626272" cy="1535728"/>
            </a:xfrm>
            <a:prstGeom prst="roundRect">
              <a:avLst>
                <a:gd name="adj" fmla="val 5155"/>
              </a:avLst>
            </a:prstGeom>
            <a:solidFill>
              <a:schemeClr val="accent2">
                <a:hueOff val="1462849"/>
                <a:satOff val="-6597"/>
                <a:lumOff val="-35580"/>
              </a:schemeClr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b="0"/>
              </a:pPr>
              <a:r>
                <a:rPr b="1"/>
                <a:t>Approximations</a:t>
              </a:r>
            </a:p>
          </p:txBody>
        </p:sp>
        <p:sp>
          <p:nvSpPr>
            <p:cNvPr id="321" name="Rounded Rectangle"/>
            <p:cNvSpPr/>
            <p:nvPr/>
          </p:nvSpPr>
          <p:spPr>
            <a:xfrm>
              <a:off x="0" y="7318087"/>
              <a:ext cx="928291" cy="2031604"/>
            </a:xfrm>
            <a:prstGeom prst="roundRect">
              <a:avLst>
                <a:gd name="adj" fmla="val 20522"/>
              </a:avLst>
            </a:prstGeom>
            <a:noFill/>
            <a:ln w="63500" cap="flat">
              <a:solidFill>
                <a:srgbClr val="008F00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25" name="Group"/>
          <p:cNvGrpSpPr/>
          <p:nvPr/>
        </p:nvGrpSpPr>
        <p:grpSpPr>
          <a:xfrm>
            <a:off x="10638928" y="6166336"/>
            <a:ext cx="2101147" cy="3456891"/>
            <a:chOff x="0" y="0"/>
            <a:chExt cx="2101145" cy="3456890"/>
          </a:xfrm>
        </p:grpSpPr>
        <p:sp>
          <p:nvSpPr>
            <p:cNvPr id="323" name="Rounded Rectangle"/>
            <p:cNvSpPr/>
            <p:nvPr/>
          </p:nvSpPr>
          <p:spPr>
            <a:xfrm>
              <a:off x="0" y="1425287"/>
              <a:ext cx="928291" cy="2031604"/>
            </a:xfrm>
            <a:prstGeom prst="roundRect">
              <a:avLst>
                <a:gd name="adj" fmla="val 20522"/>
              </a:avLst>
            </a:prstGeom>
            <a:noFill/>
            <a:ln w="63500" cap="flat">
              <a:solidFill>
                <a:srgbClr val="929292"/>
              </a:solidFill>
              <a:prstDash val="solid"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4" name="Vrai/Faux"/>
            <p:cNvSpPr/>
            <p:nvPr/>
          </p:nvSpPr>
          <p:spPr>
            <a:xfrm>
              <a:off x="376545" y="0"/>
              <a:ext cx="1724601" cy="1340962"/>
            </a:xfrm>
            <a:prstGeom prst="roundRect">
              <a:avLst>
                <a:gd name="adj" fmla="val 5155"/>
              </a:avLst>
            </a:prstGeom>
            <a:solidFill>
              <a:srgbClr val="868480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buClr>
                  <a:srgbClr val="FFFFFF"/>
                </a:buClr>
                <a:defRPr b="1" sz="2800"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b="0"/>
              </a:pPr>
              <a:r>
                <a:rPr b="1"/>
                <a:t>Vrai/Faux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5"/>
      <p:bldP build="whole" bldLvl="1" animBg="1" rev="0" advAuto="0" spid="316" grpId="6"/>
      <p:bldP build="whole" bldLvl="1" animBg="1" rev="0" advAuto="0" spid="319" grpId="7"/>
      <p:bldP build="whole" bldLvl="1" animBg="1" rev="0" advAuto="0" spid="304" grpId="2"/>
      <p:bldP build="whole" bldLvl="1" animBg="1" rev="0" advAuto="0" spid="301" grpId="1"/>
      <p:bldP build="whole" bldLvl="1" animBg="1" rev="0" advAuto="0" spid="307" grpId="3"/>
      <p:bldP build="whole" bldLvl="1" animBg="1" rev="0" advAuto="0" spid="325" grpId="9"/>
      <p:bldP build="whole" bldLvl="1" animBg="1" rev="0" advAuto="0" spid="310" grpId="4"/>
      <p:bldP build="whole" bldLvl="1" animBg="1" rev="0" advAuto="0" spid="322" grpId="8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Chalkboard"/>
        <a:ea typeface="Chalkboard"/>
        <a:cs typeface="Chalkboard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Chalkboard"/>
        <a:ea typeface="Chalkboard"/>
        <a:cs typeface="Chalkboard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